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8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E7FD4-E08C-49F6-86B4-09E04031151B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8355DA-5836-4B74-8F74-3B8D3279E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73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is a difference between talking about women of color and underrepresented women.</a:t>
            </a:r>
          </a:p>
          <a:p>
            <a:endParaRPr lang="en-US" dirty="0"/>
          </a:p>
          <a:p>
            <a:r>
              <a:rPr lang="en-US" dirty="0" smtClean="0"/>
              <a:t>My focus will be on underrepresented female faculty in STEM—namely Black women, Latinas, and Native American women who are faculty</a:t>
            </a:r>
          </a:p>
          <a:p>
            <a:endParaRPr lang="en-US" dirty="0"/>
          </a:p>
          <a:p>
            <a:r>
              <a:rPr lang="en-US" dirty="0" smtClean="0"/>
              <a:t>As an IO Psychologists I approached today by focusing on what I already know about the experiences of  professional women of color in business  and academic contexts where they are also  underrepresented through my own research as well as that of others.  </a:t>
            </a:r>
          </a:p>
          <a:p>
            <a:endParaRPr lang="en-US" dirty="0"/>
          </a:p>
          <a:p>
            <a:r>
              <a:rPr lang="en-US" dirty="0" smtClean="0"/>
              <a:t>After giving this a few days thought, I came away with the larger question of ,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865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9C94C-7D67-4EC0-B1DD-60009B319E19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A565-D0FC-4C9D-8D09-4059AC8D7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233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9C94C-7D67-4EC0-B1DD-60009B319E19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A565-D0FC-4C9D-8D09-4059AC8D7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9C94C-7D67-4EC0-B1DD-60009B319E19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A565-D0FC-4C9D-8D09-4059AC8D7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087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9C94C-7D67-4EC0-B1DD-60009B319E19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A565-D0FC-4C9D-8D09-4059AC8D7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713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9C94C-7D67-4EC0-B1DD-60009B319E19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A565-D0FC-4C9D-8D09-4059AC8D7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1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9C94C-7D67-4EC0-B1DD-60009B319E19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A565-D0FC-4C9D-8D09-4059AC8D7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73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9C94C-7D67-4EC0-B1DD-60009B319E19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A565-D0FC-4C9D-8D09-4059AC8D7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8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9C94C-7D67-4EC0-B1DD-60009B319E19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A565-D0FC-4C9D-8D09-4059AC8D7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158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9C94C-7D67-4EC0-B1DD-60009B319E19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A565-D0FC-4C9D-8D09-4059AC8D7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62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9C94C-7D67-4EC0-B1DD-60009B319E19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A565-D0FC-4C9D-8D09-4059AC8D7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099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9C94C-7D67-4EC0-B1DD-60009B319E19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A565-D0FC-4C9D-8D09-4059AC8D7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302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9C94C-7D67-4EC0-B1DD-60009B319E19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8A565-D0FC-4C9D-8D09-4059AC8D7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63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the Women of Color </a:t>
            </a:r>
            <a:r>
              <a:rPr lang="en-US" dirty="0"/>
              <a:t>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139193"/>
            <a:ext cx="7439025" cy="3728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52400" y="6164357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Towns, M. H. (2010). Where are the women of color? Data on African American, Hispanic, and </a:t>
            </a:r>
            <a:r>
              <a:rPr lang="en-US" dirty="0" smtClean="0"/>
              <a:t>Native </a:t>
            </a:r>
            <a:r>
              <a:rPr lang="en-US" dirty="0"/>
              <a:t>American faculty in STEM. </a:t>
            </a:r>
            <a:r>
              <a:rPr lang="en-US" i="1" dirty="0"/>
              <a:t>Journal of College Science Teaching</a:t>
            </a:r>
            <a:r>
              <a:rPr lang="en-US" dirty="0"/>
              <a:t>, </a:t>
            </a:r>
            <a:r>
              <a:rPr lang="en-US" i="1" dirty="0"/>
              <a:t>39</a:t>
            </a:r>
            <a:r>
              <a:rPr lang="en-US" dirty="0"/>
              <a:t>(4), 6-7.</a:t>
            </a:r>
          </a:p>
        </p:txBody>
      </p:sp>
    </p:spTree>
    <p:extLst>
      <p:ext uri="{BB962C8B-B14F-4D97-AF65-F5344CB8AC3E}">
        <p14:creationId xmlns:p14="http://schemas.microsoft.com/office/powerpoint/2010/main" val="113389486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Where are the Women of Color ?</vt:lpstr>
    </vt:vector>
  </TitlesOfParts>
  <Company>University of Georgia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are the Women of Color ?</dc:title>
  <dc:creator>Franklin User</dc:creator>
  <cp:lastModifiedBy>Franklin User</cp:lastModifiedBy>
  <cp:revision>1</cp:revision>
  <dcterms:created xsi:type="dcterms:W3CDTF">2015-10-14T17:51:25Z</dcterms:created>
  <dcterms:modified xsi:type="dcterms:W3CDTF">2015-10-14T17:52:18Z</dcterms:modified>
</cp:coreProperties>
</file>