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346557"/>
          </a:xfrm>
        </p:spPr>
        <p:txBody>
          <a:bodyPr/>
          <a:lstStyle/>
          <a:p>
            <a:pPr algn="ctr"/>
            <a:r>
              <a:rPr lang="en-US" dirty="0" smtClean="0"/>
              <a:t>SOUNDING BOARDS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8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02250"/>
          </a:xfrm>
        </p:spPr>
        <p:txBody>
          <a:bodyPr/>
          <a:lstStyle/>
          <a:p>
            <a:r>
              <a:rPr lang="en-US" dirty="0" smtClean="0"/>
              <a:t>What are Sounding Boards?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Peer Feedback/Learning Model</a:t>
            </a:r>
          </a:p>
          <a:p>
            <a:endParaRPr lang="en-US" sz="2400" dirty="0" smtClean="0"/>
          </a:p>
          <a:p>
            <a:r>
              <a:rPr lang="en-US" sz="2400" dirty="0" smtClean="0"/>
              <a:t>Structured opportunity to work on a focused issue</a:t>
            </a:r>
          </a:p>
          <a:p>
            <a:endParaRPr lang="en-US" sz="2400" dirty="0" smtClean="0"/>
          </a:p>
          <a:p>
            <a:r>
              <a:rPr lang="en-US" sz="2400" dirty="0" smtClean="0"/>
              <a:t>Based on model described in book </a:t>
            </a:r>
            <a:r>
              <a:rPr lang="en-US" sz="2400" i="1" u="sng" dirty="0" smtClean="0"/>
              <a:t>Every Other Thursday </a:t>
            </a:r>
            <a:r>
              <a:rPr lang="en-US" sz="2400" dirty="0" smtClean="0"/>
              <a:t>by Ellen </a:t>
            </a:r>
            <a:r>
              <a:rPr lang="en-US" sz="2400" dirty="0" err="1" smtClean="0"/>
              <a:t>Daniell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898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0876"/>
          </a:xfrm>
        </p:spPr>
        <p:txBody>
          <a:bodyPr/>
          <a:lstStyle/>
          <a:p>
            <a:r>
              <a:rPr lang="en-US" dirty="0" smtClean="0"/>
              <a:t>Sounding Boards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 into your Peer Learning Groups. (See “Peer Learning Groups Roster”)</a:t>
            </a:r>
          </a:p>
          <a:p>
            <a:endParaRPr lang="en-US" dirty="0" smtClean="0"/>
          </a:p>
          <a:p>
            <a:r>
              <a:rPr lang="en-US" dirty="0" smtClean="0"/>
              <a:t>Identify a timekeeper for your group. (Using the </a:t>
            </a:r>
            <a:r>
              <a:rPr lang="en-US" dirty="0" smtClean="0"/>
              <a:t>timer</a:t>
            </a:r>
            <a:r>
              <a:rPr lang="en-US" dirty="0" smtClean="0"/>
              <a:t> </a:t>
            </a:r>
            <a:r>
              <a:rPr lang="en-US" dirty="0" smtClean="0"/>
              <a:t>on your cell phone is a good idea.)</a:t>
            </a:r>
          </a:p>
          <a:p>
            <a:endParaRPr lang="en-US" dirty="0" smtClean="0"/>
          </a:p>
          <a:p>
            <a:r>
              <a:rPr lang="en-US" dirty="0" smtClean="0"/>
              <a:t>Each person gets 10 minutes to work on a burning issue related to today’s workshop</a:t>
            </a:r>
            <a:endParaRPr lang="en-US" sz="2000" dirty="0" smtClean="0"/>
          </a:p>
          <a:p>
            <a:pPr marL="201168" lvl="1" indent="0">
              <a:buNone/>
            </a:pPr>
            <a:endParaRPr lang="en-US" sz="2000" dirty="0"/>
          </a:p>
          <a:p>
            <a:pPr marL="201168" lvl="1" indent="0">
              <a:buNone/>
            </a:pPr>
            <a:endParaRPr lang="en-US" sz="2000" dirty="0"/>
          </a:p>
          <a:p>
            <a:pPr marL="201168" lvl="1" indent="0">
              <a:buNone/>
            </a:pPr>
            <a:r>
              <a:rPr lang="en-US" sz="2000" dirty="0" smtClean="0"/>
              <a:t>Timekeeper gives </a:t>
            </a:r>
            <a:r>
              <a:rPr lang="en-US" sz="2000" b="1" dirty="0" smtClean="0"/>
              <a:t>warning when 1 minute is left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9610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0876"/>
          </a:xfrm>
        </p:spPr>
        <p:txBody>
          <a:bodyPr/>
          <a:lstStyle/>
          <a:p>
            <a:r>
              <a:rPr lang="en-US" dirty="0" smtClean="0"/>
              <a:t>Individual Time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42923"/>
          </a:xfrm>
        </p:spPr>
        <p:txBody>
          <a:bodyPr>
            <a:normAutofit/>
          </a:bodyPr>
          <a:lstStyle/>
          <a:p>
            <a:r>
              <a:rPr lang="en-US" dirty="0" smtClean="0"/>
              <a:t>10 minutes per person</a:t>
            </a:r>
          </a:p>
          <a:p>
            <a:endParaRPr lang="en-US" dirty="0" smtClean="0"/>
          </a:p>
          <a:p>
            <a:r>
              <a:rPr lang="en-US" dirty="0" smtClean="0"/>
              <a:t>Describe a burning issue related to today’s workshop.  Share what has been tried (2-3 min).</a:t>
            </a:r>
          </a:p>
          <a:p>
            <a:endParaRPr lang="en-US" dirty="0" smtClean="0"/>
          </a:p>
          <a:p>
            <a:r>
              <a:rPr lang="en-US" dirty="0" smtClean="0"/>
              <a:t>Specify type of feedback wanted (1 min).</a:t>
            </a:r>
          </a:p>
          <a:p>
            <a:endParaRPr lang="en-US" dirty="0" smtClean="0"/>
          </a:p>
          <a:p>
            <a:r>
              <a:rPr lang="en-US" dirty="0" smtClean="0"/>
              <a:t>Peers ask clarifying questions and offer feedback (5-6 min).</a:t>
            </a:r>
          </a:p>
          <a:p>
            <a:endParaRPr lang="en-US" dirty="0" smtClean="0"/>
          </a:p>
          <a:p>
            <a:r>
              <a:rPr lang="en-US" dirty="0" smtClean="0"/>
              <a:t>Make a contract at the end of your time to take action related to issue and include timeframe (1 min).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4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90106"/>
          </a:xfrm>
        </p:spPr>
        <p:txBody>
          <a:bodyPr/>
          <a:lstStyle/>
          <a:p>
            <a:r>
              <a:rPr lang="en-US" dirty="0" smtClean="0"/>
              <a:t>Peer </a:t>
            </a:r>
            <a:r>
              <a:rPr lang="en-US" smtClean="0"/>
              <a:t>Learning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307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Peer Learning Groups meet </a:t>
            </a:r>
            <a:r>
              <a:rPr lang="en-US" u="sng" dirty="0" smtClean="0"/>
              <a:t>at least once after each workshop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Confidentiality within group is a ground rule.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acilitator assigned for each meeting.  (See “Peer Learning Group Roster” last number in last column.)</a:t>
            </a:r>
          </a:p>
          <a:p>
            <a:endParaRPr lang="en-US" dirty="0" smtClean="0"/>
          </a:p>
          <a:p>
            <a:r>
              <a:rPr lang="en-US" dirty="0" smtClean="0"/>
              <a:t>Facilitator has responsibility for:</a:t>
            </a:r>
          </a:p>
          <a:p>
            <a:pPr lvl="1"/>
            <a:r>
              <a:rPr lang="en-US" sz="2000" dirty="0" smtClean="0"/>
              <a:t> Scheduling and facilitating group meeting</a:t>
            </a:r>
          </a:p>
          <a:p>
            <a:pPr lvl="1"/>
            <a:r>
              <a:rPr lang="en-US" sz="2000" dirty="0" smtClean="0"/>
              <a:t>Capturing significant “</a:t>
            </a:r>
            <a:r>
              <a:rPr lang="en-US" sz="2000" dirty="0" err="1" smtClean="0"/>
              <a:t>Aha’s</a:t>
            </a:r>
            <a:r>
              <a:rPr lang="en-US" sz="2000" dirty="0" smtClean="0"/>
              <a:t>!” (learnings/insights) from group meeting</a:t>
            </a:r>
          </a:p>
          <a:p>
            <a:pPr lvl="1"/>
            <a:r>
              <a:rPr lang="en-US" sz="2000" dirty="0" smtClean="0"/>
              <a:t>Emailing a short (2-3 sentence) summary of “</a:t>
            </a:r>
            <a:r>
              <a:rPr lang="en-US" sz="2000" dirty="0" err="1" smtClean="0"/>
              <a:t>Aha’s</a:t>
            </a:r>
            <a:r>
              <a:rPr lang="en-US" sz="2000" dirty="0" smtClean="0"/>
              <a:t>” to </a:t>
            </a:r>
            <a:r>
              <a:rPr lang="en-US" sz="2000" dirty="0" smtClean="0"/>
              <a:t>[</a:t>
            </a:r>
            <a:r>
              <a:rPr lang="en-US" sz="2000" i="1" dirty="0" smtClean="0">
                <a:solidFill>
                  <a:srgbClr val="00B0F0"/>
                </a:solidFill>
              </a:rPr>
              <a:t>insert program director name</a:t>
            </a:r>
            <a:r>
              <a:rPr lang="en-US" sz="2000" dirty="0" smtClean="0"/>
              <a:t>]</a:t>
            </a:r>
            <a:r>
              <a:rPr lang="en-US" sz="2000" dirty="0" smtClean="0"/>
              <a:t> </a:t>
            </a:r>
            <a:r>
              <a:rPr lang="en-US" sz="2000" dirty="0" smtClean="0"/>
              <a:t>before the next workshop.  Include list of participants, date and time of meeting.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5646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</TotalTime>
  <Words>257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SOUNDING BOARDS</vt:lpstr>
      <vt:lpstr>What are Sounding Boards?</vt:lpstr>
      <vt:lpstr>Sounding Boards Format</vt:lpstr>
      <vt:lpstr>Individual Time Format</vt:lpstr>
      <vt:lpstr>Peer Learning Groups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BOARDS</dc:title>
  <dc:creator>Patricia Holahan</dc:creator>
  <cp:lastModifiedBy>Patricia Holahan</cp:lastModifiedBy>
  <cp:revision>9</cp:revision>
  <dcterms:created xsi:type="dcterms:W3CDTF">2015-10-28T23:13:17Z</dcterms:created>
  <dcterms:modified xsi:type="dcterms:W3CDTF">2015-11-20T13:02:39Z</dcterms:modified>
</cp:coreProperties>
</file>