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26" y="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88787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2102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Provide an overview of the case study activity.</a:t>
            </a:r>
          </a:p>
        </p:txBody>
      </p:sp>
    </p:spTree>
    <p:extLst>
      <p:ext uri="{BB962C8B-B14F-4D97-AF65-F5344CB8AC3E}">
        <p14:creationId xmlns:p14="http://schemas.microsoft.com/office/powerpoint/2010/main" val="390422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322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2113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5712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7210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Allow groups to share reflections on each case study, going through one case study at a time.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Spend 3-4 minutes max per case study discussion.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Encourage attendees to share big impressions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You will not have enough time to discuss each question in detail.</a:t>
            </a:r>
          </a:p>
        </p:txBody>
      </p:sp>
    </p:spTree>
    <p:extLst>
      <p:ext uri="{BB962C8B-B14F-4D97-AF65-F5344CB8AC3E}">
        <p14:creationId xmlns:p14="http://schemas.microsoft.com/office/powerpoint/2010/main" val="2770009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6881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31" name="Shape 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Shape 3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Case Study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Recruitment &amp; Retention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9363A8"/>
                </a:solidFill>
              </a:rPr>
              <a:t>Addressing Microaggressions in Recruitment and Retention of Diverse Faculty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9363A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9363A8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Case Study Overview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8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We will identify the microaggression in each case and then discuss possible responses to help diffuse the situation and/or become an ally to the target of the microaggression.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00600" y="4584050"/>
            <a:ext cx="587100" cy="559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2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812825" y="4594275"/>
            <a:ext cx="7113600" cy="473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Case Study: Recruitment &amp; Retention &gt; Addressing Microaggressions</a:t>
            </a:r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Group Formation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8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Form groups of 6 - 8 people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Try and sit with people you do not know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00600" y="4584050"/>
            <a:ext cx="587100" cy="559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3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812825" y="4594275"/>
            <a:ext cx="7146600" cy="473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Case Study: Mentoring &gt; Department Chairs Working with Diverse Faculty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Assign Group Roles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63527" cy="3398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652C90"/>
                </a:solidFill>
              </a:rPr>
              <a:t>At your table, identify a …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900" b="1" dirty="0">
                <a:solidFill>
                  <a:srgbClr val="652C90"/>
                </a:solidFill>
              </a:rPr>
              <a:t>Facilitator</a:t>
            </a:r>
            <a:r>
              <a:rPr lang="en" sz="2900" dirty="0">
                <a:solidFill>
                  <a:srgbClr val="652C90"/>
                </a:solidFill>
              </a:rPr>
              <a:t> to lead the group through the discussion questions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900" b="1" dirty="0">
                <a:solidFill>
                  <a:srgbClr val="652C90"/>
                </a:solidFill>
              </a:rPr>
              <a:t>Note taker</a:t>
            </a:r>
            <a:r>
              <a:rPr lang="en" sz="2900" dirty="0">
                <a:solidFill>
                  <a:srgbClr val="652C90"/>
                </a:solidFill>
              </a:rPr>
              <a:t> to record ideas on the easel paper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900" b="1" dirty="0">
                <a:solidFill>
                  <a:srgbClr val="652C90"/>
                </a:solidFill>
              </a:rPr>
              <a:t>Timekeeper</a:t>
            </a:r>
            <a:r>
              <a:rPr lang="en" sz="2900" dirty="0">
                <a:solidFill>
                  <a:srgbClr val="652C90"/>
                </a:solidFill>
              </a:rPr>
              <a:t> to keep track of time and give time warnings as needed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endParaRPr dirty="0">
              <a:solidFill>
                <a:srgbClr val="652C90"/>
              </a:solidFill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00600" y="4584050"/>
            <a:ext cx="587100" cy="559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4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812825" y="4594275"/>
            <a:ext cx="7146600" cy="473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Case Study: Mentoring &gt; Department Chairs Working with Diverse Faculty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Case Studies (30 minutes)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8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Skim the scenarios and choose 3 to work through as a group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First, individually read the 3 scenarios and answer the discussion questions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Then, as a group discuss your thoughts and answers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500600" y="4584050"/>
            <a:ext cx="587100" cy="559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5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812825" y="4594275"/>
            <a:ext cx="7146600" cy="473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Case Study: Mentoring &gt; Department Chairs Working with Diverse Faculty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Discussion Questions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12400" cy="3398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SzPct val="100000"/>
              <a:buFont typeface="Georgia"/>
              <a:buChar char="●"/>
            </a:pPr>
            <a:r>
              <a:rPr lang="en" sz="16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Identify the microaggression(s) in the following mini-case studies.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SzPct val="100000"/>
              <a:buFont typeface="Georgia"/>
              <a:buChar char="●"/>
            </a:pPr>
            <a:r>
              <a:rPr lang="en" sz="16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What are the short and long term impacts of the microaggression? Who is impacted?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SzPct val="100000"/>
              <a:buFont typeface="Georgia"/>
              <a:buChar char="●"/>
            </a:pPr>
            <a:r>
              <a:rPr lang="en" sz="16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How would/could/should you respond if you were witnessing this scenario?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SzPct val="100000"/>
              <a:buFont typeface="Georgia"/>
              <a:buChar char="●"/>
            </a:pPr>
            <a:r>
              <a:rPr lang="en" sz="16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What social or professional pressures might keep you from responding?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SzPct val="100000"/>
              <a:buFont typeface="Georgia"/>
              <a:buChar char="●"/>
            </a:pPr>
            <a:r>
              <a:rPr lang="en" sz="16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How might you encourage others to be proactive in responding to microaggressions?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SzPct val="100000"/>
              <a:buFont typeface="Georgia"/>
              <a:buChar char="●"/>
            </a:pPr>
            <a:r>
              <a:rPr lang="en" sz="16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What are possible ally level responses to the scenario? 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SzPct val="100000"/>
              <a:buFont typeface="Georgia"/>
              <a:buChar char="●"/>
            </a:pPr>
            <a:r>
              <a:rPr lang="en" sz="16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What would change if the characters had a different social identity (e.g., race, gender, sexual orientation, disability) than what is explicitly stated or implied in the case? 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500600" y="4584050"/>
            <a:ext cx="587100" cy="559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6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812825" y="4594275"/>
            <a:ext cx="7113600" cy="473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Case Study: Recruitment &amp; Retention &gt; Addressing Microaggressions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Whole Group Discussion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8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 smtClean="0">
                <a:solidFill>
                  <a:srgbClr val="652C90"/>
                </a:solidFill>
              </a:rPr>
              <a:t>What </a:t>
            </a:r>
            <a:r>
              <a:rPr lang="en" dirty="0">
                <a:solidFill>
                  <a:srgbClr val="652C90"/>
                </a:solidFill>
              </a:rPr>
              <a:t>microaggressions did you notice?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What strategies did you offer to address the issues?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How could you be an ally in the scenario?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Why might people not want to be an ally?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500600" y="4584050"/>
            <a:ext cx="587100" cy="559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7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2"/>
          </p:nvPr>
        </p:nvSpPr>
        <p:spPr>
          <a:xfrm>
            <a:off x="812825" y="4594275"/>
            <a:ext cx="7113600" cy="473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Case Study: Recruitment &amp; Retention &gt; Addressing Microaggressions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-150" y="4584050"/>
            <a:ext cx="9144000" cy="559499"/>
          </a:xfrm>
          <a:prstGeom prst="rect">
            <a:avLst/>
          </a:prstGeom>
          <a:solidFill>
            <a:srgbClr val="9BC33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52C90"/>
                </a:solidFill>
              </a:rPr>
              <a:t>Conclusion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8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Did we miss anything?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What new ideas did you discover?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Which of these will work on your campus?</a:t>
            </a:r>
          </a:p>
          <a:p>
            <a:pPr marL="685800" lvl="0" indent="-457200" rtl="0">
              <a:lnSpc>
                <a:spcPct val="120000"/>
              </a:lnSpc>
              <a:spcBef>
                <a:spcPts val="0"/>
              </a:spcBef>
              <a:buClr>
                <a:srgbClr val="652C9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652C90"/>
                </a:solidFill>
              </a:rPr>
              <a:t>What will you take home and use?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500600" y="4584050"/>
            <a:ext cx="587100" cy="559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8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812825" y="4594275"/>
            <a:ext cx="7146600" cy="473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Case Study: Mentoring &gt; Department Chairs Working with Diverse Faculty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00" y="4669100"/>
            <a:ext cx="475824" cy="47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On-screen Show (16:9)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Georgia</vt:lpstr>
      <vt:lpstr>simple-light</vt:lpstr>
      <vt:lpstr>Case Study Recruitment &amp; Retention</vt:lpstr>
      <vt:lpstr>Case Study Overview</vt:lpstr>
      <vt:lpstr>Group Formation</vt:lpstr>
      <vt:lpstr>Assign Group Roles</vt:lpstr>
      <vt:lpstr>Case Studies (30 minutes)</vt:lpstr>
      <vt:lpstr>Discussion Questions</vt:lpstr>
      <vt:lpstr>Whole Group Discussion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Recruitment &amp; Retention</dc:title>
  <cp:lastModifiedBy>Stephanie Cruz</cp:lastModifiedBy>
  <cp:revision>1</cp:revision>
  <dcterms:modified xsi:type="dcterms:W3CDTF">2015-09-23T20:01:42Z</dcterms:modified>
</cp:coreProperties>
</file>